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5143500" cx="9144000"/>
  <p:notesSz cx="6858000" cy="9144000"/>
  <p:embeddedFontLst>
    <p:embeddedFont>
      <p:font typeface="Amatic SC"/>
      <p:regular r:id="rId63"/>
      <p:bold r:id="rId64"/>
    </p:embeddedFont>
    <p:embeddedFont>
      <p:font typeface="Source Code Pro"/>
      <p:regular r:id="rId65"/>
      <p:bold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AmaticSC-bold.fntdata"/><Relationship Id="rId63" Type="http://schemas.openxmlformats.org/officeDocument/2006/relationships/font" Target="fonts/AmaticSC-regular.fntdata"/><Relationship Id="rId22" Type="http://schemas.openxmlformats.org/officeDocument/2006/relationships/slide" Target="slides/slide18.xml"/><Relationship Id="rId66" Type="http://schemas.openxmlformats.org/officeDocument/2006/relationships/font" Target="fonts/SourceCodePro-bold.fntdata"/><Relationship Id="rId21" Type="http://schemas.openxmlformats.org/officeDocument/2006/relationships/slide" Target="slides/slide17.xml"/><Relationship Id="rId65" Type="http://schemas.openxmlformats.org/officeDocument/2006/relationships/font" Target="fonts/SourceCodePr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.fntdata"/><Relationship Id="rId23" Type="http://schemas.openxmlformats.org/officeDocument/2006/relationships/slide" Target="slides/slide19.xml"/><Relationship Id="rId67" Type="http://schemas.openxmlformats.org/officeDocument/2006/relationships/font" Target="fonts/RobotoMono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Char char="●"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2061050" y="266850"/>
            <a:ext cx="70389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3D85C6"/>
                </a:solidFill>
                <a:latin typeface="Amatic SC"/>
                <a:ea typeface="Amatic SC"/>
                <a:cs typeface="Amatic SC"/>
                <a:sym typeface="Amatic SC"/>
              </a:rPr>
              <a:t>CSS Hates You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87" y="76200"/>
            <a:ext cx="698463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Randomness</a:t>
            </a:r>
          </a:p>
        </p:txBody>
      </p:sp>
      <p:pic>
        <p:nvPicPr>
          <p:cNvPr descr="giphy.gif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624" y="1206625"/>
            <a:ext cx="2730250" cy="2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Z-Index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Z-Index</a:t>
            </a:r>
          </a:p>
        </p:txBody>
      </p:sp>
      <p:pic>
        <p:nvPicPr>
          <p:cNvPr descr="Screenshot 2017-06-11 20.08.58.pn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650" y="1071584"/>
            <a:ext cx="6419274" cy="3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8975"/>
            <a:ext cx="9144000" cy="587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220825" y="294450"/>
            <a:ext cx="43155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&lt;div class=”wrapper”&gt;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class=”one”&gt;WTF&lt;/div&gt;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class=”two”&gt;CSS&lt;/div&gt;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&lt;style&gt;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background: red;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.one,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.two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Float: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&lt;/style&gt;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975" y="666750"/>
            <a:ext cx="3390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48425" y="285250"/>
            <a:ext cx="43155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&lt;div class=”wrapper”&gt;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class=”one”&gt;WTF&lt;/div&gt;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class=”two”&gt;CSS&lt;/div&gt;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&lt;style&gt;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background: red;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overflow: auto;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.one,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.wrapper .two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Float: left;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&lt;/style&gt;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975" y="847725"/>
            <a:ext cx="33528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Specificity</a:t>
            </a:r>
          </a:p>
        </p:txBody>
      </p:sp>
      <p:pic>
        <p:nvPicPr>
          <p:cNvPr descr="giphy.gif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075" y="1147750"/>
            <a:ext cx="49720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2888100" y="257625"/>
            <a:ext cx="33678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3D85C6"/>
                </a:solidFill>
                <a:latin typeface="Amatic SC"/>
                <a:ea typeface="Amatic SC"/>
                <a:cs typeface="Amatic SC"/>
                <a:sym typeface="Amatic SC"/>
              </a:rPr>
              <a:t>Yes ! You!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Specificity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186575" y="2028900"/>
            <a:ext cx="43155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&lt;div class=”wrapper”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style=”background:red !important”&gt;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class=”one”&gt;WTF&lt;/div&gt;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&lt;div class=”two”&gt;CSS&lt;/div&gt;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Specificity</a:t>
            </a:r>
          </a:p>
        </p:txBody>
      </p:sp>
      <p:pic>
        <p:nvPicPr>
          <p:cNvPr descr="css-specificity-10.jp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00" y="1352550"/>
            <a:ext cx="48577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22800" y="526350"/>
            <a:ext cx="66984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talk about </a:t>
            </a:r>
            <a:r>
              <a:rPr lang="en"/>
              <a:t>preprocessors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22800" y="526350"/>
            <a:ext cx="66984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talk about preprocessors</a:t>
            </a:r>
          </a:p>
        </p:txBody>
      </p:sp>
      <p:pic>
        <p:nvPicPr>
          <p:cNvPr descr="sass.sh-600x600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74" y="174800"/>
            <a:ext cx="2741974" cy="274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0px-LESS_Logo.svg.png"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137" y="3109999"/>
            <a:ext cx="3943736" cy="17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939950" y="526350"/>
            <a:ext cx="5264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have variables now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939950" y="526350"/>
            <a:ext cx="5264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have variables now</a:t>
            </a:r>
          </a:p>
        </p:txBody>
      </p:sp>
      <p:pic>
        <p:nvPicPr>
          <p:cNvPr descr="giphy.gif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895350"/>
            <a:ext cx="5486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Nesting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Before: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display: block;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ul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display: flex;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ul li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list-style: none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Nesting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After: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display: block;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ul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display: flex;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li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list-style: none;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315300" y="471150"/>
            <a:ext cx="25134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 ah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3223950" y="257625"/>
            <a:ext cx="26961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3D85C6"/>
                </a:solidFill>
                <a:latin typeface="Amatic SC"/>
                <a:ea typeface="Amatic SC"/>
                <a:cs typeface="Amatic SC"/>
                <a:sym typeface="Amatic SC"/>
              </a:rPr>
              <a:t>Asshole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 as humAns tend to fuck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everything up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1371000" y="36750"/>
            <a:ext cx="6036000" cy="5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display: block;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ul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display: flex;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li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list-style: none;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&amp;:first-child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background: red;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a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	color: blue;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	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	span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		Text-decoration: strike;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	}</a:t>
            </a:r>
          </a:p>
          <a:p>
            <a:pPr indent="457200" lvl="0" marL="13716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People didn’t like this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Also </a:t>
            </a:r>
            <a:r>
              <a:rPr lang="en"/>
              <a:t>preprocessors didn’t solve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Specificity issues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This goes </a:t>
            </a:r>
            <a:r>
              <a:rPr lang="en"/>
              <a:t>specifically at you LESS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Less has a calc function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Wait ! CSS has a calc function 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Wait ! It gets worse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12550" y="1076550"/>
            <a:ext cx="3120600" cy="135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2465925" y="1076550"/>
            <a:ext cx="60360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width: calc(100px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Height: calc(100% - 20px) // wtf is this?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527312" y="3004775"/>
            <a:ext cx="3120600" cy="135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2580687" y="3004775"/>
            <a:ext cx="60360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width: calc(100px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Height: calc(100%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12550" y="1076550"/>
            <a:ext cx="3120600" cy="135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2465925" y="1076550"/>
            <a:ext cx="60360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width: calc(100px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height: 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~"calc(100% - 20px)"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527312" y="3004775"/>
            <a:ext cx="3120600" cy="135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580687" y="3004775"/>
            <a:ext cx="60360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width: calc(100px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height: calc(100% - 20px) //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Why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Browsers</a:t>
            </a:r>
          </a:p>
        </p:txBody>
      </p:sp>
      <p:pic>
        <p:nvPicPr>
          <p:cNvPr descr="giphy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75" y="1002275"/>
            <a:ext cx="3923674" cy="31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There is an option to turn this off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This options break legacy code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784675" y="526362"/>
            <a:ext cx="1414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BEM</a:t>
            </a:r>
          </a:p>
        </p:txBody>
      </p:sp>
      <p:pic>
        <p:nvPicPr>
          <p:cNvPr descr="hqdefault.jpg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624" y="1547912"/>
            <a:ext cx="2730249" cy="20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784675" y="526362"/>
            <a:ext cx="1414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BEM</a:t>
            </a:r>
          </a:p>
        </p:txBody>
      </p:sp>
      <p:pic>
        <p:nvPicPr>
          <p:cNvPr descr="bem-css-presentation-detroit-craftsman-guild-8-638.jpg" id="284" name="Shape 284"/>
          <p:cNvPicPr preferRelativeResize="0"/>
          <p:nvPr/>
        </p:nvPicPr>
        <p:blipFill rotWithShape="1">
          <a:blip r:embed="rId3">
            <a:alphaModFix/>
          </a:blip>
          <a:srcRect b="0" l="35798" r="0" t="0"/>
          <a:stretch/>
        </p:blipFill>
        <p:spPr>
          <a:xfrm>
            <a:off x="4444200" y="862037"/>
            <a:ext cx="3901524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713100" y="526350"/>
            <a:ext cx="171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Again,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 as humAns tend to fuck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everything up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1509025" y="1849350"/>
            <a:ext cx="60360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.shoping__btn--disabled--primary--large--has-icon--i-ran-out-of-classes:before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Content: ‘Wat ?’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784675" y="526375"/>
            <a:ext cx="3365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CSS Modules</a:t>
            </a:r>
          </a:p>
        </p:txBody>
      </p:sp>
      <p:pic>
        <p:nvPicPr>
          <p:cNvPr descr="css-modules-logo.png"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175" y="152400"/>
            <a:ext cx="4689425" cy="46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Modules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React from 'react';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style from './style.css';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const Title = ({ children }) =&gt;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&lt;h3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className={style.sectionTitle}&gt;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{children}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&lt;/h3&gt;;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Title;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Browsers</a:t>
            </a:r>
          </a:p>
        </p:txBody>
      </p:sp>
      <p:pic>
        <p:nvPicPr>
          <p:cNvPr descr="Screenshot 2017-06-14 15.06.38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274" y="838300"/>
            <a:ext cx="5661999" cy="3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Modules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.sectionTitle,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.section-title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font-family: 'Roboto';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font-size: 16px;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font-weight: bold;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padding-bottom: 2px;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border-bottom: 1px solid gray;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margin-bottom: 16px;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text-transform: uppercase;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margin-top: calc(8px * 2);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display: flex;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align-items: center;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color: var(--color-text-title);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2824800" y="526350"/>
            <a:ext cx="3211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Awesome ah 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Modules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React from 'react';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classnames from ‘classnames’;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style from './style.css';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const Title = ({ children, active }) 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&lt;h3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className={classnames({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[style.sectionTitle]: true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[style.active]: active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})&gt;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{children}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&lt;/h3&gt;;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Title;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Modules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14175" y="645000"/>
            <a:ext cx="43155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.sectionTitle,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.section-title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font-family: 'Roboto';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font-size: 16px;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font-weight: bold;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padding-bottom: 2px;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border-bottom: 1px solid gray;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margin-bottom: 16px;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text-transform: uppercase;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margin-top: calc(8px * 2);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display: flex;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align-items: center;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color: red;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&amp;.active {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color: gray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251400" y="526350"/>
            <a:ext cx="6726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as humans are never happy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784675" y="526375"/>
            <a:ext cx="3190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Styled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Components</a:t>
            </a:r>
          </a:p>
        </p:txBody>
      </p:sp>
      <p:pic>
        <p:nvPicPr>
          <p:cNvPr descr="20658825"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350" y="974500"/>
            <a:ext cx="30289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204975" y="1076550"/>
            <a:ext cx="43155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React from 'react';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styled from 'styled-components';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import {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SectionTitle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} from './style.js;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const Title = (props) 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SectionTitle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{props.children}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&lt;/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SectionTitle</a:t>
            </a: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&gt;;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export default Title;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30950" y="526350"/>
            <a:ext cx="312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4214175" y="645000"/>
            <a:ext cx="43155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const SectionTitle = styled.h3`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font-family: 'Roboto';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font-size: 16px;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font-weight: bold;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padding-bottom: 2px;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border-bottom: 1px solid gray;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margin-bottom: 16px;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text-transform: uppercase;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margin-top: calc(8px * 2);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display: flex;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align-items: center;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color: red;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${props =&gt; props.active &amp;&amp; css`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  color: gray;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  `}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sX4NgCfgY1B8ry-cP0qdEgR7cB7717qmVajenGgWuh5t7jCg6cRQxLi1c73hj3iQ=w300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75" y="13944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3296550" y="526350"/>
            <a:ext cx="2550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Opera Mini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Opera Mini is the Death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Of a developer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0" y="471150"/>
            <a:ext cx="9063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Opera Mini is the Death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Of a developer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